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C989-0F91-4721-9BD0-CDF01AC964B6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10C-2C35-4577-9A74-FB2FDD3FC2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50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C989-0F91-4721-9BD0-CDF01AC964B6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10C-2C35-4577-9A74-FB2FDD3FC2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24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C989-0F91-4721-9BD0-CDF01AC964B6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10C-2C35-4577-9A74-FB2FDD3FC2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58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C989-0F91-4721-9BD0-CDF01AC964B6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10C-2C35-4577-9A74-FB2FDD3FC2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85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C989-0F91-4721-9BD0-CDF01AC964B6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10C-2C35-4577-9A74-FB2FDD3FC2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81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C989-0F91-4721-9BD0-CDF01AC964B6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10C-2C35-4577-9A74-FB2FDD3FC2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04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C989-0F91-4721-9BD0-CDF01AC964B6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10C-2C35-4577-9A74-FB2FDD3FC2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1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C989-0F91-4721-9BD0-CDF01AC964B6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10C-2C35-4577-9A74-FB2FDD3FC2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89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C989-0F91-4721-9BD0-CDF01AC964B6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10C-2C35-4577-9A74-FB2FDD3FC2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48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C989-0F91-4721-9BD0-CDF01AC964B6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10C-2C35-4577-9A74-FB2FDD3FC2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98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C989-0F91-4721-9BD0-CDF01AC964B6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10C-2C35-4577-9A74-FB2FDD3FC2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48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C989-0F91-4721-9BD0-CDF01AC964B6}" type="datetimeFigureOut">
              <a:rPr lang="pl-PL" smtClean="0"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510C-2C35-4577-9A74-FB2FDD3FC2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53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9" Type="http://schemas.openxmlformats.org/officeDocument/2006/relationships/image" Target="../media/image38.jp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34" Type="http://schemas.openxmlformats.org/officeDocument/2006/relationships/image" Target="../media/image33.png"/><Relationship Id="rId42" Type="http://schemas.openxmlformats.org/officeDocument/2006/relationships/image" Target="../media/image41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g"/><Relationship Id="rId38" Type="http://schemas.openxmlformats.org/officeDocument/2006/relationships/image" Target="../media/image37.pn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29" Type="http://schemas.openxmlformats.org/officeDocument/2006/relationships/image" Target="../media/image28.jpe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jp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tiff"/><Relationship Id="rId14" Type="http://schemas.openxmlformats.org/officeDocument/2006/relationships/image" Target="../media/image13.jp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az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49" y="2006040"/>
            <a:ext cx="1966220" cy="983110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24" y="-257011"/>
            <a:ext cx="1852695" cy="185269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58" y="322848"/>
            <a:ext cx="1222534" cy="92989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46" y="6313118"/>
            <a:ext cx="635026" cy="3810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00" y="6257370"/>
            <a:ext cx="863287" cy="4060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73" y="2176946"/>
            <a:ext cx="1546511" cy="6412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37" y="3263784"/>
            <a:ext cx="1557842" cy="42288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292"/>
            <a:ext cx="1335280" cy="60787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17" y="6317919"/>
            <a:ext cx="1145349" cy="32041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22" y="4067017"/>
            <a:ext cx="1122990" cy="56165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1" y="6342053"/>
            <a:ext cx="1248591" cy="337510"/>
          </a:xfrm>
          <a:prstGeom prst="rect">
            <a:avLst/>
          </a:prstGeom>
        </p:spPr>
      </p:pic>
      <p:sp>
        <p:nvSpPr>
          <p:cNvPr id="19" name="Tytuł 18"/>
          <p:cNvSpPr>
            <a:spLocks noGrp="1"/>
          </p:cNvSpPr>
          <p:nvPr>
            <p:ph type="ctrTitle"/>
          </p:nvPr>
        </p:nvSpPr>
        <p:spPr>
          <a:xfrm>
            <a:off x="-215802" y="-49140"/>
            <a:ext cx="1762949" cy="650503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Partnerzy</a:t>
            </a:r>
            <a:endParaRPr lang="pl-PL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ytuł 18"/>
          <p:cNvSpPr txBox="1">
            <a:spLocks/>
          </p:cNvSpPr>
          <p:nvPr/>
        </p:nvSpPr>
        <p:spPr>
          <a:xfrm>
            <a:off x="-274262" y="4920412"/>
            <a:ext cx="1685035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Patroni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2" y="1914133"/>
            <a:ext cx="1131045" cy="113104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33" y="2058040"/>
            <a:ext cx="967021" cy="87911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96" y="6218654"/>
            <a:ext cx="976001" cy="41967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54" y="3185848"/>
            <a:ext cx="1313515" cy="48862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567"/>
            <a:ext cx="1249935" cy="332482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" y="1175649"/>
            <a:ext cx="1614478" cy="807239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285" y="238424"/>
            <a:ext cx="1500329" cy="777948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32" y="5638903"/>
            <a:ext cx="1685787" cy="38196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77" y="3071746"/>
            <a:ext cx="949995" cy="71683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46" y="1282373"/>
            <a:ext cx="1793072" cy="44755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29" y="4210034"/>
            <a:ext cx="1686527" cy="27562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49" y="5595435"/>
            <a:ext cx="1959566" cy="468896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1" y="627398"/>
            <a:ext cx="1925098" cy="335984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11" y="6140001"/>
            <a:ext cx="1610863" cy="615517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" y="2089848"/>
            <a:ext cx="770573" cy="815494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92" y="1369231"/>
            <a:ext cx="2084222" cy="395134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70" y="1269819"/>
            <a:ext cx="1188520" cy="460108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" y="4049216"/>
            <a:ext cx="1647614" cy="345419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38" y="5420926"/>
            <a:ext cx="2227670" cy="882071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" y="5519764"/>
            <a:ext cx="1708391" cy="620237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12" y="2264044"/>
            <a:ext cx="1788360" cy="493435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73" y="6332733"/>
            <a:ext cx="643282" cy="361846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97" y="5098258"/>
            <a:ext cx="1298961" cy="1298961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75" y="4148776"/>
            <a:ext cx="981940" cy="631366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35" y="3845096"/>
            <a:ext cx="1282248" cy="619363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19" y="1064475"/>
            <a:ext cx="877707" cy="870796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29" y="493805"/>
            <a:ext cx="1482743" cy="544547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14" y="2964889"/>
            <a:ext cx="930545" cy="930545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76" y="3057878"/>
            <a:ext cx="2103138" cy="721286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07" y="4002215"/>
            <a:ext cx="777927" cy="777927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61" y="3937782"/>
            <a:ext cx="627409" cy="11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52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2</Words>
  <Application>Microsoft Office PowerPoint</Application>
  <PresentationFormat>Pokaz na ekranie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Partnerzy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Partnerzy</dc:title>
  <dc:creator>stanislaw</dc:creator>
  <cp:lastModifiedBy>stanislaw</cp:lastModifiedBy>
  <cp:revision>36</cp:revision>
  <dcterms:created xsi:type="dcterms:W3CDTF">2017-05-11T19:20:16Z</dcterms:created>
  <dcterms:modified xsi:type="dcterms:W3CDTF">2017-05-19T10:02:34Z</dcterms:modified>
</cp:coreProperties>
</file>